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535"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 id="535"/>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95244" autoAdjust="0"/>
  </p:normalViewPr>
  <p:slideViewPr>
    <p:cSldViewPr snapToGrid="0">
      <p:cViewPr varScale="1">
        <p:scale>
          <a:sx n="98" d="100"/>
          <a:sy n="98" d="100"/>
        </p:scale>
        <p:origin x="538" y="86"/>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4587"/>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12/3/2019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068254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5.png"/><Relationship Id="rId4" Type="http://schemas.openxmlformats.org/officeDocument/2006/relationships/tags" Target="../tags/tag40.xml"/><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77.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42.xml"/><Relationship Id="rId16" Type="http://schemas.openxmlformats.org/officeDocument/2006/relationships/image" Target="../media/image8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58.png"/><Relationship Id="rId5" Type="http://schemas.openxmlformats.org/officeDocument/2006/relationships/tags" Target="../tags/tag45.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4.xml"/><Relationship Id="rId9" Type="http://schemas.openxmlformats.org/officeDocument/2006/relationships/slideLayout" Target="../slideLayouts/slideLayout12.xml"/><Relationship Id="rId1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tags" Target="../tags/tag51.xml"/><Relationship Id="rId7" Type="http://schemas.openxmlformats.org/officeDocument/2006/relationships/slideLayout" Target="../slideLayouts/slideLayout12.xml"/><Relationship Id="rId12" Type="http://schemas.openxmlformats.org/officeDocument/2006/relationships/image" Target="../media/image8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83.png"/><Relationship Id="rId5" Type="http://schemas.openxmlformats.org/officeDocument/2006/relationships/tags" Target="../tags/tag53.xml"/><Relationship Id="rId10" Type="http://schemas.openxmlformats.org/officeDocument/2006/relationships/image" Target="../media/image58.png"/><Relationship Id="rId4" Type="http://schemas.openxmlformats.org/officeDocument/2006/relationships/tags" Target="../tags/tag52.xml"/><Relationship Id="rId9" Type="http://schemas.openxmlformats.org/officeDocument/2006/relationships/image" Target="../media/image79.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57.xml"/><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2.xml"/><Relationship Id="rId11" Type="http://schemas.openxmlformats.org/officeDocument/2006/relationships/image" Target="../media/image90.png"/><Relationship Id="rId5" Type="http://schemas.openxmlformats.org/officeDocument/2006/relationships/tags" Target="../tags/tag59.xml"/><Relationship Id="rId10" Type="http://schemas.openxmlformats.org/officeDocument/2006/relationships/image" Target="../media/image89.png"/><Relationship Id="rId4" Type="http://schemas.openxmlformats.org/officeDocument/2006/relationships/tags" Target="../tags/tag58.xml"/><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2.xml"/><Relationship Id="rId7" Type="http://schemas.openxmlformats.org/officeDocument/2006/relationships/image" Target="../media/image9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slideLayout" Target="../slideLayouts/slideLayout12.xml"/><Relationship Id="rId10" Type="http://schemas.openxmlformats.org/officeDocument/2006/relationships/image" Target="../media/image95.png"/><Relationship Id="rId4" Type="http://schemas.openxmlformats.org/officeDocument/2006/relationships/tags" Target="../tags/tag63.xml"/><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9.xml"/><Relationship Id="rId1" Type="http://schemas.openxmlformats.org/officeDocument/2006/relationships/tags" Target="../tags/tag64.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00.png"/><Relationship Id="rId11" Type="http://schemas.openxmlformats.org/officeDocument/2006/relationships/image" Target="../media/image100.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5.png"/><Relationship Id="rId5" Type="http://schemas.openxmlformats.org/officeDocument/2006/relationships/image" Target="../media/image79.png"/><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71.xml"/><Relationship Id="rId7" Type="http://schemas.openxmlformats.org/officeDocument/2006/relationships/image" Target="../media/image10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2.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08.png"/><Relationship Id="rId3" Type="http://schemas.openxmlformats.org/officeDocument/2006/relationships/tags" Target="../tags/tag74.xml"/><Relationship Id="rId7" Type="http://schemas.openxmlformats.org/officeDocument/2006/relationships/slideLayout" Target="../slideLayouts/slideLayout9.xml"/><Relationship Id="rId12" Type="http://schemas.openxmlformats.org/officeDocument/2006/relationships/image" Target="../media/image10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6.png"/><Relationship Id="rId5" Type="http://schemas.openxmlformats.org/officeDocument/2006/relationships/tags" Target="../tags/tag76.xml"/><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tags" Target="../tags/tag75.xml"/><Relationship Id="rId9" Type="http://schemas.openxmlformats.org/officeDocument/2006/relationships/image" Target="../media/image53.wmf"/><Relationship Id="rId1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image" Target="../media/image111.png"/><Relationship Id="rId26" Type="http://schemas.openxmlformats.org/officeDocument/2006/relationships/image" Target="../media/image99.png"/><Relationship Id="rId3" Type="http://schemas.openxmlformats.org/officeDocument/2006/relationships/tags" Target="../tags/tag80.xml"/><Relationship Id="rId21" Type="http://schemas.openxmlformats.org/officeDocument/2006/relationships/image" Target="../media/image114.png"/><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58.png"/><Relationship Id="rId25" Type="http://schemas.openxmlformats.org/officeDocument/2006/relationships/image" Target="../media/image118.png"/><Relationship Id="rId2" Type="http://schemas.openxmlformats.org/officeDocument/2006/relationships/tags" Target="../tags/tag79.xml"/><Relationship Id="rId16" Type="http://schemas.openxmlformats.org/officeDocument/2006/relationships/notesSlide" Target="../notesSlides/notesSlide29.xml"/><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image" Target="../media/image117.png"/><Relationship Id="rId5" Type="http://schemas.openxmlformats.org/officeDocument/2006/relationships/tags" Target="../tags/tag82.xml"/><Relationship Id="rId15" Type="http://schemas.openxmlformats.org/officeDocument/2006/relationships/slideLayout" Target="../slideLayouts/slideLayout12.xml"/><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tags" Target="../tags/tag87.xml"/><Relationship Id="rId19" Type="http://schemas.openxmlformats.org/officeDocument/2006/relationships/image" Target="../media/image112.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12.xml"/><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tags" Target="../tags/tag93.xml"/><Relationship Id="rId21" Type="http://schemas.openxmlformats.org/officeDocument/2006/relationships/image" Target="../media/image125.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020.png"/><Relationship Id="rId25" Type="http://schemas.openxmlformats.org/officeDocument/2006/relationships/image" Target="../media/image129.png"/><Relationship Id="rId2" Type="http://schemas.openxmlformats.org/officeDocument/2006/relationships/tags" Target="../tags/tag92.xml"/><Relationship Id="rId16" Type="http://schemas.openxmlformats.org/officeDocument/2006/relationships/image" Target="../media/image123.wmf"/><Relationship Id="rId20" Type="http://schemas.openxmlformats.org/officeDocument/2006/relationships/image" Target="../media/image119.png"/><Relationship Id="rId1" Type="http://schemas.openxmlformats.org/officeDocument/2006/relationships/vmlDrawing" Target="../drawings/vmlDrawing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8.png"/><Relationship Id="rId5" Type="http://schemas.openxmlformats.org/officeDocument/2006/relationships/tags" Target="../tags/tag95.xml"/><Relationship Id="rId15" Type="http://schemas.openxmlformats.org/officeDocument/2006/relationships/oleObject" Target="../embeddings/oleObject2.bin"/><Relationship Id="rId23" Type="http://schemas.openxmlformats.org/officeDocument/2006/relationships/image" Target="../media/image127.png"/><Relationship Id="rId28" Type="http://schemas.openxmlformats.org/officeDocument/2006/relationships/image" Target="../media/image131.png"/><Relationship Id="rId10" Type="http://schemas.openxmlformats.org/officeDocument/2006/relationships/tags" Target="../tags/tag100.xml"/><Relationship Id="rId19" Type="http://schemas.openxmlformats.org/officeDocument/2006/relationships/image" Target="../media/image99.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30.xml"/><Relationship Id="rId22" Type="http://schemas.openxmlformats.org/officeDocument/2006/relationships/image" Target="../media/image126.png"/><Relationship Id="rId27"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30.png"/><Relationship Id="rId26" Type="http://schemas.openxmlformats.org/officeDocument/2006/relationships/image" Target="../media/image70.png"/><Relationship Id="rId3" Type="http://schemas.openxmlformats.org/officeDocument/2006/relationships/tags" Target="../tags/tag105.xml"/><Relationship Id="rId21" Type="http://schemas.openxmlformats.org/officeDocument/2006/relationships/image" Target="../media/image135.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104.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38.png"/><Relationship Id="rId5" Type="http://schemas.openxmlformats.org/officeDocument/2006/relationships/tags" Target="../tags/tag107.xml"/><Relationship Id="rId15" Type="http://schemas.openxmlformats.org/officeDocument/2006/relationships/notesSlide" Target="../notesSlides/notesSlide31.xml"/><Relationship Id="rId23" Type="http://schemas.openxmlformats.org/officeDocument/2006/relationships/image" Target="../media/image137.png"/><Relationship Id="rId28" Type="http://schemas.openxmlformats.org/officeDocument/2006/relationships/image" Target="../media/image58.png"/><Relationship Id="rId10" Type="http://schemas.openxmlformats.org/officeDocument/2006/relationships/tags" Target="../tags/tag112.xml"/><Relationship Id="rId19"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2.xml"/><Relationship Id="rId22" Type="http://schemas.openxmlformats.org/officeDocument/2006/relationships/image" Target="../media/image136.png"/><Relationship Id="rId27" Type="http://schemas.openxmlformats.org/officeDocument/2006/relationships/image" Target="../media/image131.png"/></Relationships>
</file>

<file path=ppt/slides/_rels/slide61.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136.png"/><Relationship Id="rId39" Type="http://schemas.openxmlformats.org/officeDocument/2006/relationships/image" Target="../media/image148.png"/><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image" Target="../media/image143.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slideLayout" Target="../slideLayouts/slideLayout12.xml"/><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4.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image" Target="../media/image131.png"/><Relationship Id="rId41" Type="http://schemas.openxmlformats.org/officeDocument/2006/relationships/image" Target="../media/image149.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39.png"/><Relationship Id="rId45" Type="http://schemas.openxmlformats.org/officeDocument/2006/relationships/image" Target="../media/image153.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image" Target="../media/image70.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140.png"/><Relationship Id="rId44" Type="http://schemas.openxmlformats.org/officeDocument/2006/relationships/image" Target="../media/image152.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image" Target="../media/image137.png"/><Relationship Id="rId30" Type="http://schemas.openxmlformats.org/officeDocument/2006/relationships/image" Target="../media/image83.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2.xml"/><Relationship Id="rId21" Type="http://schemas.openxmlformats.org/officeDocument/2006/relationships/image" Target="../media/image165.png"/><Relationship Id="rId7" Type="http://schemas.openxmlformats.org/officeDocument/2006/relationships/tags" Target="../tags/tag146.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1.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49.xml"/><Relationship Id="rId19" Type="http://schemas.openxmlformats.org/officeDocument/2006/relationships/image" Target="../media/image163.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159.png"/><Relationship Id="rId22"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66.pn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13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Yes, but only for fractal dimension of 3</a:t>
            </a:r>
          </a:p>
          <a:p>
            <a:r>
              <a:rPr lang="en-US" dirty="0" smtClean="0"/>
              <a:t>Yes, for fractal dimension greater than 1</a:t>
            </a:r>
          </a:p>
          <a:p>
            <a:r>
              <a:rPr lang="en-US" dirty="0" smtClean="0"/>
              <a:t>No, large flocs contain more water and settle slower than small flocs</a:t>
            </a:r>
          </a:p>
        </p:txBody>
      </p:sp>
      <p:sp>
        <p:nvSpPr>
          <p:cNvPr id="4" name="Text Placeholder 3"/>
          <p:cNvSpPr>
            <a:spLocks noGrp="1"/>
          </p:cNvSpPr>
          <p:nvPr>
            <p:ph type="body" sz="quarter" idx="13"/>
          </p:nvPr>
        </p:nvSpPr>
        <p:spPr/>
        <p:txBody>
          <a:bodyPr/>
          <a:lstStyle/>
          <a:p>
            <a:r>
              <a:rPr lang="en-US" dirty="0" smtClean="0"/>
              <a:t>Does increasing floc size increase terminal velocity for flocs?</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709846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1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1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36"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44"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228631</TotalTime>
  <Words>3317</Words>
  <Application>Microsoft Office PowerPoint</Application>
  <PresentationFormat>On-screen Show (4:3)</PresentationFormat>
  <Paragraphs>452</Paragraphs>
  <Slides>67</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PowerPoint Presentation</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6769</cp:revision>
  <dcterms:created xsi:type="dcterms:W3CDTF">2009-05-27T15:44:15Z</dcterms:created>
  <dcterms:modified xsi:type="dcterms:W3CDTF">2019-03-12T12:38:51Z</dcterms:modified>
</cp:coreProperties>
</file>